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1" r:id="rId5"/>
    <p:sldId id="272" r:id="rId6"/>
    <p:sldId id="273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62" autoAdjust="0"/>
    <p:restoredTop sz="94660"/>
  </p:normalViewPr>
  <p:slideViewPr>
    <p:cSldViewPr snapToGrid="0">
      <p:cViewPr varScale="1">
        <p:scale>
          <a:sx n="70" d="100"/>
          <a:sy n="70" d="100"/>
        </p:scale>
        <p:origin x="1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74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9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905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8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5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1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62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0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7CCBD-C868-4B29-A3BD-9624CB616C70}" type="datetimeFigureOut">
              <a:rPr lang="ko-KR" altLang="en-US" smtClean="0"/>
              <a:t>2022. 9. 7.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88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주차 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7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226"/>
          </a:xfrm>
        </p:spPr>
        <p:txBody>
          <a:bodyPr>
            <a:normAutofit/>
          </a:bodyPr>
          <a:lstStyle/>
          <a:p>
            <a:r>
              <a:rPr lang="ko-KR" altLang="en-US" sz="3200">
                <a:effectLst/>
              </a:rPr>
              <a:t>문제</a:t>
            </a:r>
            <a:r>
              <a:rPr lang="en-US" altLang="ko-KR" sz="3200">
                <a:effectLst/>
              </a:rPr>
              <a:t>1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838200" y="1376313"/>
            <a:ext cx="10515600" cy="763572"/>
          </a:xfrm>
        </p:spPr>
        <p:txBody>
          <a:bodyPr>
            <a:normAutofit/>
          </a:bodyPr>
          <a:lstStyle/>
          <a:p>
            <a:r>
              <a:rPr lang="ko-KR" altLang="en-US" sz="1800"/>
              <a:t>하나의 상자에 오렌지를 </a:t>
            </a:r>
            <a:r>
              <a:rPr lang="en-US" altLang="ko-KR" sz="1800"/>
              <a:t>10</a:t>
            </a:r>
            <a:r>
              <a:rPr lang="ko-KR" altLang="en-US" sz="1800"/>
              <a:t>개씩 담을 수 있다고 하자</a:t>
            </a:r>
            <a:r>
              <a:rPr lang="en-US" altLang="ko-KR" sz="1800"/>
              <a:t>. </a:t>
            </a:r>
            <a:r>
              <a:rPr lang="ko-KR" altLang="en-US" sz="1800"/>
              <a:t>오렌지가 </a:t>
            </a:r>
            <a:r>
              <a:rPr lang="en-US" altLang="ko-KR" sz="1800"/>
              <a:t>127</a:t>
            </a:r>
            <a:r>
              <a:rPr lang="ko-KR" altLang="en-US" sz="1800"/>
              <a:t>개 있다면 상자 몇 개가 필요한가</a:t>
            </a:r>
            <a:r>
              <a:rPr lang="en-US" altLang="ko-KR" sz="1800"/>
              <a:t>? </a:t>
            </a:r>
            <a:r>
              <a:rPr lang="ko-KR" altLang="en-US" sz="1800"/>
              <a:t>또 몇 개의 오렌지가 남을까</a:t>
            </a:r>
            <a:r>
              <a:rPr lang="en-US" altLang="ko-KR" sz="1800"/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337846"/>
            <a:ext cx="5419725" cy="1628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645DA3D6-26AB-1180-C218-24075F8FD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99" y="2139885"/>
            <a:ext cx="6202401" cy="455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2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21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문제</a:t>
            </a:r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"/>
          </p:nvPr>
        </p:nvSpPr>
        <p:spPr>
          <a:xfrm>
            <a:off x="838200" y="1564849"/>
            <a:ext cx="10515600" cy="461211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사용자로부터 두 개의 정수를 받아서 정수의 합</a:t>
            </a:r>
            <a:r>
              <a:rPr lang="en-US" altLang="ko-KR" sz="1800" dirty="0"/>
              <a:t>, </a:t>
            </a:r>
            <a:r>
              <a:rPr lang="ko-KR" altLang="en-US" sz="1800" dirty="0"/>
              <a:t>정수의 차</a:t>
            </a:r>
            <a:r>
              <a:rPr lang="en-US" altLang="ko-KR" sz="1800" dirty="0"/>
              <a:t>, </a:t>
            </a:r>
            <a:r>
              <a:rPr lang="ko-KR" altLang="en-US" sz="1800" dirty="0"/>
              <a:t>정수의 곱</a:t>
            </a:r>
            <a:r>
              <a:rPr lang="en-US" altLang="ko-KR" sz="1800" dirty="0"/>
              <a:t>, </a:t>
            </a:r>
            <a:r>
              <a:rPr lang="ko-KR" altLang="en-US" sz="1800" dirty="0"/>
              <a:t>정수의 평균</a:t>
            </a:r>
            <a:r>
              <a:rPr lang="en-US" altLang="ko-KR" sz="1800" dirty="0"/>
              <a:t>, </a:t>
            </a:r>
            <a:r>
              <a:rPr lang="ko-KR" altLang="en-US" sz="1800" dirty="0"/>
              <a:t>큰 수</a:t>
            </a:r>
            <a:r>
              <a:rPr lang="en-US" altLang="ko-KR" sz="1800" dirty="0"/>
              <a:t>, </a:t>
            </a:r>
            <a:r>
              <a:rPr lang="ko-KR" altLang="en-US" sz="1800" dirty="0"/>
              <a:t>작은 수를 계산하여 화면에 출력하는 프로그램을 작성하라</a:t>
            </a:r>
            <a:r>
              <a:rPr lang="en-US" altLang="ko-KR" sz="1800" dirty="0"/>
              <a:t>. </a:t>
            </a:r>
            <a:r>
              <a:rPr lang="ko-KR" altLang="en-US" sz="1800" dirty="0"/>
              <a:t>큰 수와 작은 수를 구할 때는 조건 연산자를 사용해보자</a:t>
            </a:r>
            <a:r>
              <a:rPr lang="en-US" altLang="ko-KR" sz="1800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1212"/>
            <a:ext cx="3886200" cy="2800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D2E364-1462-5BD1-80B6-803EBFCDE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410" y="2034054"/>
            <a:ext cx="4743211" cy="482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421" y="327418"/>
            <a:ext cx="10515600" cy="709531"/>
          </a:xfrm>
        </p:spPr>
        <p:txBody>
          <a:bodyPr>
            <a:normAutofit/>
          </a:bodyPr>
          <a:lstStyle/>
          <a:p>
            <a:r>
              <a:rPr lang="ko-KR" altLang="en-US" sz="3200"/>
              <a:t>문제</a:t>
            </a:r>
            <a:r>
              <a:rPr lang="en-US" altLang="ko-KR" sz="3200"/>
              <a:t>5</a:t>
            </a:r>
            <a:endParaRPr lang="ko-KR" altLang="en-US" sz="3200"/>
          </a:p>
        </p:txBody>
      </p:sp>
      <p:sp>
        <p:nvSpPr>
          <p:cNvPr id="6" name="내용 개체 틀 4"/>
          <p:cNvSpPr>
            <a:spLocks noGrp="1"/>
          </p:cNvSpPr>
          <p:nvPr>
            <p:ph sz="quarter" idx="1"/>
          </p:nvPr>
        </p:nvSpPr>
        <p:spPr>
          <a:xfrm>
            <a:off x="781638" y="1159497"/>
            <a:ext cx="10869891" cy="4612114"/>
          </a:xfrm>
        </p:spPr>
        <p:txBody>
          <a:bodyPr>
            <a:normAutofit/>
          </a:bodyPr>
          <a:lstStyle/>
          <a:p>
            <a:r>
              <a:rPr lang="ko-KR" altLang="en-US" sz="1800"/>
              <a:t>사용자가 번개로부터 얼마나 멀리 떨어져 있는지를 계산하는 프로그램을 만들어 보자</a:t>
            </a:r>
            <a:r>
              <a:rPr lang="en-US" altLang="ko-KR" sz="1800"/>
              <a:t>. </a:t>
            </a:r>
            <a:r>
              <a:rPr lang="ko-KR" altLang="en-US" sz="1800"/>
              <a:t>소리는 공기를 초당 약 </a:t>
            </a:r>
            <a:r>
              <a:rPr lang="en-US" altLang="ko-KR" sz="1800"/>
              <a:t>340m</a:t>
            </a:r>
            <a:r>
              <a:rPr lang="ko-KR" altLang="en-US" sz="1800"/>
              <a:t>를 이동한다</a:t>
            </a:r>
            <a:r>
              <a:rPr lang="en-US" altLang="ko-KR" sz="1800"/>
              <a:t>. </a:t>
            </a:r>
            <a:r>
              <a:rPr lang="ko-KR" altLang="en-US" sz="1800"/>
              <a:t>번개를 본 시간과 소리가 도달하는 시간 사이의 간격을 알면 번개까지의 거리를 계산할 수 있다</a:t>
            </a:r>
            <a:r>
              <a:rPr lang="en-US" altLang="ko-KR" sz="1800"/>
              <a:t>. </a:t>
            </a:r>
            <a:r>
              <a:rPr lang="ko-KR" altLang="en-US" sz="1800"/>
              <a:t>시간 간격은 사용자로부터 입력받는다</a:t>
            </a:r>
            <a:r>
              <a:rPr lang="en-US" altLang="ko-KR" sz="180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23" y="2651166"/>
            <a:ext cx="4162425" cy="1628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모니터, 스크린샷, 은색이(가) 표시된 사진&#10;&#10;자동 생성된 설명">
            <a:extLst>
              <a:ext uri="{FF2B5EF4-FFF2-40B4-BE49-F238E27FC236}">
                <a16:creationId xmlns:a16="http://schemas.microsoft.com/office/drawing/2014/main" id="{940361E1-EC09-82C6-3B05-3412817A4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0399"/>
            <a:ext cx="5211428" cy="530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17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421" y="327418"/>
            <a:ext cx="10515600" cy="709531"/>
          </a:xfrm>
        </p:spPr>
        <p:txBody>
          <a:bodyPr>
            <a:normAutofit/>
          </a:bodyPr>
          <a:lstStyle/>
          <a:p>
            <a:r>
              <a:rPr lang="ko-KR" altLang="en-US" sz="3200"/>
              <a:t>문제</a:t>
            </a:r>
            <a:r>
              <a:rPr lang="en-US" altLang="ko-KR" sz="3200"/>
              <a:t>7</a:t>
            </a:r>
            <a:endParaRPr lang="ko-KR" altLang="en-US" sz="3200"/>
          </a:p>
        </p:txBody>
      </p:sp>
      <p:sp>
        <p:nvSpPr>
          <p:cNvPr id="6" name="내용 개체 틀 4"/>
          <p:cNvSpPr>
            <a:spLocks noGrp="1"/>
          </p:cNvSpPr>
          <p:nvPr>
            <p:ph sz="quarter" idx="1"/>
          </p:nvPr>
        </p:nvSpPr>
        <p:spPr>
          <a:xfrm>
            <a:off x="781638" y="1159497"/>
            <a:ext cx="10869891" cy="4612114"/>
          </a:xfrm>
        </p:spPr>
        <p:txBody>
          <a:bodyPr>
            <a:normAutofit/>
          </a:bodyPr>
          <a:lstStyle/>
          <a:p>
            <a:r>
              <a:rPr lang="ko-KR" altLang="en-US" sz="1800"/>
              <a:t>상점에 가면 우리는 상품에 대한 돈을 내고 영수증을 받는다</a:t>
            </a:r>
            <a:r>
              <a:rPr lang="en-US" altLang="ko-KR" sz="1800"/>
              <a:t>. </a:t>
            </a:r>
            <a:r>
              <a:rPr lang="ko-KR" altLang="en-US" sz="1800"/>
              <a:t>영수증에는 </a:t>
            </a:r>
            <a:r>
              <a:rPr lang="en-US" altLang="ko-KR" sz="1800"/>
              <a:t>10% </a:t>
            </a:r>
            <a:r>
              <a:rPr lang="ko-KR" altLang="en-US" sz="1800"/>
              <a:t>부가세와 잔돈등이 인쇄되어 있다</a:t>
            </a:r>
            <a:r>
              <a:rPr lang="en-US" altLang="ko-KR" sz="1800"/>
              <a:t>. </a:t>
            </a:r>
            <a:r>
              <a:rPr lang="ko-KR" altLang="en-US" sz="1800"/>
              <a:t>구입한 상품의 가격과 손님한테 받은 금액을 입력하면 부가세와 잔돈을 출력하는 프로그램을 작성하여 보자</a:t>
            </a:r>
            <a:r>
              <a:rPr lang="en-US" altLang="ko-KR" sz="180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38" y="3013740"/>
            <a:ext cx="4086225" cy="1990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C41FE1-4C8D-FD4E-162C-74F4BF25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877" y="1788444"/>
            <a:ext cx="494502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1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421" y="327418"/>
            <a:ext cx="10515600" cy="709531"/>
          </a:xfrm>
        </p:spPr>
        <p:txBody>
          <a:bodyPr>
            <a:normAutofit/>
          </a:bodyPr>
          <a:lstStyle/>
          <a:p>
            <a:r>
              <a:rPr lang="ko-KR" altLang="en-US" sz="3200"/>
              <a:t>문제</a:t>
            </a:r>
            <a:r>
              <a:rPr lang="en-US" altLang="ko-KR" sz="3200"/>
              <a:t>10</a:t>
            </a:r>
            <a:endParaRPr lang="ko-KR" altLang="en-US" sz="3200"/>
          </a:p>
        </p:txBody>
      </p:sp>
      <p:sp>
        <p:nvSpPr>
          <p:cNvPr id="6" name="내용 개체 틀 4"/>
          <p:cNvSpPr>
            <a:spLocks noGrp="1"/>
          </p:cNvSpPr>
          <p:nvPr>
            <p:ph sz="quarter" idx="1"/>
          </p:nvPr>
        </p:nvSpPr>
        <p:spPr>
          <a:xfrm>
            <a:off x="781638" y="1159497"/>
            <a:ext cx="10869891" cy="4612114"/>
          </a:xfrm>
        </p:spPr>
        <p:txBody>
          <a:bodyPr>
            <a:normAutofit/>
          </a:bodyPr>
          <a:lstStyle/>
          <a:p>
            <a:r>
              <a:rPr lang="ko-KR" altLang="en-US" sz="1800"/>
              <a:t>움직이는 물체의 운동에너지를 계산해보자</a:t>
            </a:r>
            <a:r>
              <a:rPr lang="en-US" altLang="ko-KR" sz="1800"/>
              <a:t>. </a:t>
            </a:r>
            <a:r>
              <a:rPr lang="ko-KR" altLang="en-US" sz="1800"/>
              <a:t>물체의 에너지를 계산하는 식은 </a:t>
            </a:r>
            <a:r>
              <a:rPr lang="en-US" altLang="ko-KR" sz="1800"/>
              <a:t>0.5 X </a:t>
            </a:r>
            <a:r>
              <a:rPr lang="ko-KR" altLang="en-US" sz="1800"/>
              <a:t>무게 </a:t>
            </a:r>
            <a:r>
              <a:rPr lang="en-US" altLang="ko-KR" sz="1800"/>
              <a:t>X </a:t>
            </a:r>
            <a:r>
              <a:rPr lang="ko-KR" altLang="en-US" sz="1800"/>
              <a:t>속도</a:t>
            </a:r>
            <a:r>
              <a:rPr lang="en-US" altLang="ko-KR" sz="1800" baseline="30000"/>
              <a:t>2</a:t>
            </a:r>
            <a:r>
              <a:rPr lang="ko-KR" altLang="en-US" sz="1800"/>
              <a:t>이다</a:t>
            </a:r>
            <a:r>
              <a:rPr lang="en-US" altLang="ko-KR" sz="1800"/>
              <a:t>. </a:t>
            </a:r>
            <a:r>
              <a:rPr lang="ko-KR" altLang="en-US" sz="1800"/>
              <a:t>적절한 자료형을 사용한다</a:t>
            </a:r>
            <a:r>
              <a:rPr lang="en-US" altLang="ko-KR" sz="1800"/>
              <a:t>.</a:t>
            </a:r>
          </a:p>
          <a:p>
            <a:endParaRPr lang="en-US" altLang="ko-KR" sz="18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33" y="2291070"/>
            <a:ext cx="5221852" cy="16215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9FAD9F70-010D-DDD6-A8F6-F9941D783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80" y="1565896"/>
            <a:ext cx="5603131" cy="569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8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168</Words>
  <Application>Microsoft Macintosh PowerPoint</Application>
  <PresentationFormat>와이드스크린</PresentationFormat>
  <Paragraphs>11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2주차 과제</vt:lpstr>
      <vt:lpstr>문제1</vt:lpstr>
      <vt:lpstr>문제3</vt:lpstr>
      <vt:lpstr>문제5</vt:lpstr>
      <vt:lpstr>문제7</vt:lpstr>
      <vt:lpstr>문제10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객체지향프로그래밍</dc:title>
  <dc:creator>양귀비</dc:creator>
  <cp:lastModifiedBy>오송민</cp:lastModifiedBy>
  <cp:revision>42</cp:revision>
  <dcterms:created xsi:type="dcterms:W3CDTF">2018-09-06T13:40:45Z</dcterms:created>
  <dcterms:modified xsi:type="dcterms:W3CDTF">2022-09-07T07:32:32Z</dcterms:modified>
</cp:coreProperties>
</file>